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88" r:id="rId2"/>
    <p:sldId id="290" r:id="rId3"/>
    <p:sldId id="293" r:id="rId4"/>
    <p:sldId id="292" r:id="rId5"/>
    <p:sldId id="289" r:id="rId6"/>
    <p:sldId id="286" r:id="rId7"/>
    <p:sldId id="287" r:id="rId8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나눔스퀘어라운드 Bold" panose="020B0600000101010101" charset="-127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504F"/>
    <a:srgbClr val="4F403F"/>
    <a:srgbClr val="F4CD42"/>
    <a:srgbClr val="CAA10C"/>
    <a:srgbClr val="D0AF90"/>
    <a:srgbClr val="E3E1E1"/>
    <a:srgbClr val="EAEAEA"/>
    <a:srgbClr val="F8F8F8"/>
    <a:srgbClr val="F4BD22"/>
    <a:srgbClr val="576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43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9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60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14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19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34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27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888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3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2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A607-1878-474E-AFDE-19D592E59C1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5FB0F-4D3A-44DA-870C-E9263608B10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912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&#54252;&#53944;&#54260;&#47532;&#50724;_&#50976;&#52285;&#48124;.pptx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813272" y="538277"/>
            <a:ext cx="4695618" cy="5746349"/>
            <a:chOff x="4784572" y="522731"/>
            <a:chExt cx="4695618" cy="5746349"/>
          </a:xfrm>
        </p:grpSpPr>
        <p:grpSp>
          <p:nvGrpSpPr>
            <p:cNvPr id="30" name="그룹 29"/>
            <p:cNvGrpSpPr/>
            <p:nvPr/>
          </p:nvGrpSpPr>
          <p:grpSpPr>
            <a:xfrm rot="21403890">
              <a:off x="4784572" y="522731"/>
              <a:ext cx="4695618" cy="5746349"/>
              <a:chOff x="6676455" y="533399"/>
              <a:chExt cx="4675932" cy="5722257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31" name="직사각형 30"/>
              <p:cNvSpPr/>
              <p:nvPr/>
            </p:nvSpPr>
            <p:spPr>
              <a:xfrm rot="21540000">
                <a:off x="6676455" y="638629"/>
                <a:ext cx="4617589" cy="5548086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6734798" y="533399"/>
                <a:ext cx="4617589" cy="57222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모서리가 둥근 직사각형 2"/>
            <p:cNvSpPr/>
            <p:nvPr/>
          </p:nvSpPr>
          <p:spPr>
            <a:xfrm rot="18834276">
              <a:off x="4816742" y="829797"/>
              <a:ext cx="327660" cy="45719"/>
            </a:xfrm>
            <a:prstGeom prst="roundRect">
              <a:avLst/>
            </a:prstGeom>
            <a:solidFill>
              <a:srgbClr val="64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2" name="직사각형 51"/>
          <p:cNvSpPr/>
          <p:nvPr/>
        </p:nvSpPr>
        <p:spPr>
          <a:xfrm>
            <a:off x="1432989" y="1075576"/>
            <a:ext cx="4085832" cy="16478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 i="1" dirty="0" smtClean="0">
                <a:solidFill>
                  <a:schemeClr val="bg1"/>
                </a:solidFill>
                <a:latin typeface="+mn-ea"/>
                <a:cs typeface="Aharoni" panose="02010803020104030203" pitchFamily="2" charset="-79"/>
              </a:rPr>
              <a:t>포트폴리오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7590100" y="2170989"/>
            <a:ext cx="3524482" cy="2001146"/>
            <a:chOff x="7035535" y="1521960"/>
            <a:chExt cx="4449461" cy="2321178"/>
          </a:xfrm>
        </p:grpSpPr>
        <p:sp>
          <p:nvSpPr>
            <p:cNvPr id="75" name="타원 74"/>
            <p:cNvSpPr/>
            <p:nvPr/>
          </p:nvSpPr>
          <p:spPr>
            <a:xfrm>
              <a:off x="7035535" y="1693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6" name="타원 75"/>
            <p:cNvSpPr/>
            <p:nvPr/>
          </p:nvSpPr>
          <p:spPr>
            <a:xfrm>
              <a:off x="7035535" y="23280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7" name="타원 76"/>
            <p:cNvSpPr/>
            <p:nvPr/>
          </p:nvSpPr>
          <p:spPr>
            <a:xfrm>
              <a:off x="7035535" y="3013808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380680" y="3414741"/>
              <a:ext cx="4104316" cy="428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err="1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메가맨</a:t>
              </a:r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 더 파워배틀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401619" y="2152540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Mini Golf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7401619" y="2790297"/>
              <a:ext cx="3104925" cy="46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문지기의 모험 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  <p:sp>
          <p:nvSpPr>
            <p:cNvPr id="81" name="타원 80"/>
            <p:cNvSpPr/>
            <p:nvPr/>
          </p:nvSpPr>
          <p:spPr>
            <a:xfrm>
              <a:off x="7035535" y="3680330"/>
              <a:ext cx="76200" cy="76200"/>
            </a:xfrm>
            <a:prstGeom prst="ellipse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64504F"/>
                </a:solidFill>
                <a:latin typeface="+mn-ea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31684" y="1521960"/>
              <a:ext cx="3104925" cy="428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64504F"/>
                  </a:solidFill>
                  <a:latin typeface="+mn-ea"/>
                  <a:cs typeface="Aharoni" panose="02010803020104030203" pitchFamily="2" charset="-79"/>
                </a:rPr>
                <a:t>Magic Cube</a:t>
              </a:r>
              <a:endParaRPr lang="ko-KR" altLang="en-US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8644961" y="1200852"/>
            <a:ext cx="9969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i="1" dirty="0">
                <a:solidFill>
                  <a:srgbClr val="64504F"/>
                </a:solidFill>
                <a:latin typeface="+mn-ea"/>
                <a:cs typeface="Aharoni" panose="02010803020104030203" pitchFamily="2" charset="-79"/>
              </a:rPr>
              <a:t>CONTENTS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8891431" y="1579367"/>
            <a:ext cx="504000" cy="28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/>
          <p:cNvSpPr/>
          <p:nvPr/>
        </p:nvSpPr>
        <p:spPr>
          <a:xfrm>
            <a:off x="1457082" y="4655402"/>
            <a:ext cx="3239321" cy="898579"/>
          </a:xfrm>
          <a:prstGeom prst="roundRect">
            <a:avLst>
              <a:gd name="adj" fmla="val 152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유창민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 rot="5400000">
            <a:off x="-236805" y="1675976"/>
            <a:ext cx="2162714" cy="279384"/>
          </a:xfrm>
          <a:prstGeom prst="roundRect">
            <a:avLst>
              <a:gd name="adj" fmla="val 327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3396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자유형 14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745828" y="5627403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Magic Cube(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15774" y="778529"/>
            <a:ext cx="483514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DirectX12, C++, Boost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Asio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2017/12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~ 2018/8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3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 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장르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3D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온라인 대전 액션 게임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맡은 역할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프레임워크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스카이박스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빌보드및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노멀매핑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리소스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6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플레이어는 캐릭터를 고르고 각각의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스킬들을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사용하여 다른 플레이어를 처치하고 점수를 얻는 대전 슈팅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졸업작품으로 만든 게임입니다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많은 부족한 점들이 있지만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역시 그래픽 담당이 없어서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UI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오브젝트들의 리소스들을 직접 만들어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비쥬얼이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좋지는 않습니다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Directx12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사용하여 게임을 만들기 위해서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X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파이프라인을 이해하기 위해 많은 시간을 들였습니다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제작하면서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Directx12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리소스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베리어를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잘 쓰지 못하여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텍스쳐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모자이크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현상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 발생하였고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프로그래밍을 하면서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버텍스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픽셀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기하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디버깅하는데 많은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문제가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있었습니다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팀원들과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적극적으로 의논하고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공부하여 이런 문제들을 해결할 수 있었습니다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9876" y="6143821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1P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084" y="718266"/>
            <a:ext cx="4028642" cy="255350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668" y="3278110"/>
            <a:ext cx="4028643" cy="22805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12008" y="6041508"/>
            <a:ext cx="4411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깃허브</a:t>
            </a:r>
            <a:r>
              <a:rPr lang="ko-KR" altLang="en-US" sz="1200" dirty="0" smtClean="0"/>
              <a:t> 주소 </a:t>
            </a:r>
            <a:r>
              <a:rPr lang="en-US" altLang="ko-KR" sz="1200" dirty="0"/>
              <a:t>: </a:t>
            </a:r>
            <a:r>
              <a:rPr lang="en-US" altLang="ko-KR" sz="1200" dirty="0">
                <a:hlinkClick r:id="rId5" action="ppaction://hlinkpres?slideindex=1&amp;slidetitle="/>
              </a:rPr>
              <a:t>https://github.com/ChangminYoo/MagicWorld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654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87" y="705571"/>
            <a:ext cx="4521092" cy="3329022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25131" y="1064225"/>
            <a:ext cx="48351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자유형 22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5599" y="6122707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3P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070" y="4326355"/>
            <a:ext cx="4388213" cy="137179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933460" y="3391270"/>
            <a:ext cx="441220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부분 설명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연결하고 각각의 오브젝트에 렌더링 하는 과정입니다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스카이박스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총알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일반오브젝트로 나누어져 있으며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위의 코드는 일반 오브젝트를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연결하여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하는 과정의 코드입니다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리스트로 관리되는 오브젝트들을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하기 전에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SetShader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()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함수로 각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연결합니다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그 과정에서 이전에 만들어 놓은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PSO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세팅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그 후에 위에 있는 오브젝트 위치를 파악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블렌딩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대상인지 판단 후에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477" y="904035"/>
            <a:ext cx="4389806" cy="3255849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1548413" y="1369741"/>
            <a:ext cx="1877440" cy="157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/>
          <p:nvPr/>
        </p:nvCxnSpPr>
        <p:spPr>
          <a:xfrm flipH="1">
            <a:off x="1732651" y="1541439"/>
            <a:ext cx="16066" cy="27827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>
            <a:off x="4179852" y="2805344"/>
            <a:ext cx="2627548" cy="20476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620" y="901999"/>
            <a:ext cx="4339544" cy="2210449"/>
          </a:xfrm>
          <a:prstGeom prst="rect">
            <a:avLst/>
          </a:prstGeom>
        </p:spPr>
      </p:pic>
      <p:sp>
        <p:nvSpPr>
          <p:cNvPr id="37" name="직사각형 36"/>
          <p:cNvSpPr/>
          <p:nvPr/>
        </p:nvSpPr>
        <p:spPr>
          <a:xfrm>
            <a:off x="3582879" y="4883551"/>
            <a:ext cx="793812" cy="1712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62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725131" y="1064225"/>
            <a:ext cx="48351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자유형 22"/>
          <p:cNvSpPr/>
          <p:nvPr/>
        </p:nvSpPr>
        <p:spPr>
          <a:xfrm>
            <a:off x="11127163" y="5902826"/>
            <a:ext cx="605657" cy="705330"/>
          </a:xfrm>
          <a:custGeom>
            <a:avLst/>
            <a:gdLst>
              <a:gd name="connsiteX0" fmla="*/ 2254229 w 2254229"/>
              <a:gd name="connsiteY0" fmla="*/ 0 h 2326889"/>
              <a:gd name="connsiteX1" fmla="*/ 2254229 w 2254229"/>
              <a:gd name="connsiteY1" fmla="*/ 2326889 h 2326889"/>
              <a:gd name="connsiteX2" fmla="*/ 0 w 2254229"/>
              <a:gd name="connsiteY2" fmla="*/ 2326889 h 2326889"/>
              <a:gd name="connsiteX3" fmla="*/ 9753 w 2254229"/>
              <a:gd name="connsiteY3" fmla="*/ 2120883 h 2326889"/>
              <a:gd name="connsiteX4" fmla="*/ 2109978 w 2254229"/>
              <a:gd name="connsiteY4" fmla="*/ 7284 h 2326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4229" h="2326889">
                <a:moveTo>
                  <a:pt x="2254229" y="0"/>
                </a:moveTo>
                <a:lnTo>
                  <a:pt x="2254229" y="2326889"/>
                </a:lnTo>
                <a:lnTo>
                  <a:pt x="0" y="2326889"/>
                </a:lnTo>
                <a:lnTo>
                  <a:pt x="9753" y="2120883"/>
                </a:lnTo>
                <a:cubicBezTo>
                  <a:pt x="115745" y="1007300"/>
                  <a:pt x="998418" y="120168"/>
                  <a:pt x="2109978" y="7284"/>
                </a:cubicBezTo>
                <a:close/>
              </a:path>
            </a:pathLst>
          </a:custGeom>
          <a:solidFill>
            <a:srgbClr val="F4CD4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65599" y="6122707"/>
            <a:ext cx="82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2P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94497" y="1396743"/>
            <a:ext cx="40964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00B0F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1400" dirty="0" smtClean="0">
                <a:solidFill>
                  <a:srgbClr val="00B0F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문장 수정 필요</a:t>
            </a:r>
            <a:r>
              <a:rPr lang="en-US" altLang="ko-KR" sz="1400" dirty="0" smtClean="0">
                <a:solidFill>
                  <a:srgbClr val="00B0F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보통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엔진을 쓰면 기본적으로 제공되는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조명및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기본적인 내용이지만 공부하고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직접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HLSL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로 코딩 할 수 있었다는 점은 좋은 경험이 되었습니다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프로그래밍을 하면서 디버깅하기도 힘들었고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사용할 수 있는 함수도 몰라서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헤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매었던 것이 기억이 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빛의 방향을 계산하고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람베르트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코사인 법칙을 사용해서 내적 값으로 빛의 세기를 계산하였습니다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Ceil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함수로 셀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툰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적용하였습니다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그 후에 반사광을 적용하였습니다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이렇게 조명을 시작으로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버텍스셰이더와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픽셀셰이더에서는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텍스쳐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노멀매핑을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구현하였고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기하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셰이더를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사용한 빌보드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구현하였습니다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028" y="1537876"/>
            <a:ext cx="4368461" cy="304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5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1186764"/>
            <a:ext cx="4670819" cy="245683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86" y="3643602"/>
            <a:ext cx="4670819" cy="169978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2750445" y="5501495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문지기의 모험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715775" y="1064225"/>
            <a:ext cx="485531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Unreal Engine (4.18.2)</a:t>
            </a: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2018/4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~ 2018/6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내용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Blackboard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</a:t>
            </a:r>
            <a:r>
              <a:rPr lang="en-US" altLang="ko-KR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BehaviorTree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사용한 기본적인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AI, 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건물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Destruction , Procedural Foliage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등</a:t>
            </a:r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캐릭터가 칼과 도끼로 적들을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콤보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공격이 가능하며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최종적으로 보스와 전투하여 승리하는 게임 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언리얼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엔진을 한 학기 동안 배우고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응용하여 만든 게임입니다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블루프린트로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제작했고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엔진 사용에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익숙해지기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위해서는 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단축키를 빠르게 숙달하는 게 기본이라는 것을 느꼈습니다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UI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주변 건물</a:t>
            </a:r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지형이 단조롭고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언리얼의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파티클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기능을 숙달하지 못해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이펙트가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부족하다는 것이 아쉬운 점 입니다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만들면서 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Behavior Tree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사용할 때 적 캐릭터의 주변 탐색과 공격 목표 선정에 대해 우선순위를 정하는데 어려움을 느꼈습니다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유튜브의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영상을 찾아보면서 모르는 부분을 따라 하면서 배웠습니다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평소에 게임의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타격감을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중요시하는데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2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타격감을</a:t>
            </a:r>
            <a:r>
              <a:rPr lang="ko-KR" altLang="en-US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살리는 것은 어렵다는 것을 절실히 느꼈습니다</a:t>
            </a:r>
            <a:r>
              <a:rPr lang="en-US" altLang="ko-KR" sz="1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en-US" altLang="ko-KR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2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4390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64504F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4F4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81736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  <a:latin typeface="+mn-ea"/>
              </a:rPr>
              <a:t>CONTENTS</a:t>
            </a:r>
            <a:endParaRPr lang="ko-KR" altLang="en-US" sz="1400" b="1" dirty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864601" y="131389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8"/>
            <a:ext cx="4635500" cy="3462278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816176" y="5065758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MiniGolf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창작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724285" y="1094977"/>
            <a:ext cx="483599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OpenGL, C++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2016/11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~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2016/12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공의 중력 및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움직임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충돌처리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 점</a:t>
            </a:r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키보드로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공위에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있는 선을 회전시키고 발사하여 구멍에 넣는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OpenGL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처음으로 배우면서 만든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컴퓨터 그래픽스에 대해서 처음으로 배우면서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게임에 필요한 기본적인 내용인 카메라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투영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렌더링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기법에 대해서 배웠습니다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또한 처음으로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에서 충돌처리를 프로그래밍 하며 어려움을 느끼고 해결하면서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AABB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같은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바운딩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박스에 대해 알 수 있었습니다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게임을 만들면서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2D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게임과는 차원이 다르게 어렵다는 것을 느꼈고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 물체의 움직임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리지드바디와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같은 움직임을 구현 하지 못해서 불안전한 구의 움직임 때문에 많이 아쉬웠습니다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59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55666" y="238380"/>
            <a:ext cx="11177155" cy="6369777"/>
            <a:chOff x="876300" y="368300"/>
            <a:chExt cx="10629900" cy="6057900"/>
          </a:xfrm>
          <a:solidFill>
            <a:srgbClr val="F4CD42"/>
          </a:solidFill>
        </p:grpSpPr>
        <p:sp>
          <p:nvSpPr>
            <p:cNvPr id="5" name="직사각형 4"/>
            <p:cNvSpPr/>
            <p:nvPr/>
          </p:nvSpPr>
          <p:spPr>
            <a:xfrm>
              <a:off x="6464300" y="368300"/>
              <a:ext cx="5041900" cy="605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 rot="16200000">
              <a:off x="641350" y="603250"/>
              <a:ext cx="6057900" cy="5588000"/>
            </a:xfrm>
            <a:custGeom>
              <a:avLst/>
              <a:gdLst>
                <a:gd name="connsiteX0" fmla="*/ 6057900 w 6057900"/>
                <a:gd name="connsiteY0" fmla="*/ 546100 h 5588000"/>
                <a:gd name="connsiteX1" fmla="*/ 6057900 w 6057900"/>
                <a:gd name="connsiteY1" fmla="*/ 5588000 h 5588000"/>
                <a:gd name="connsiteX2" fmla="*/ 0 w 6057900"/>
                <a:gd name="connsiteY2" fmla="*/ 5588000 h 5588000"/>
                <a:gd name="connsiteX3" fmla="*/ 0 w 6057900"/>
                <a:gd name="connsiteY3" fmla="*/ 546100 h 5588000"/>
                <a:gd name="connsiteX4" fmla="*/ 2946400 w 6057900"/>
                <a:gd name="connsiteY4" fmla="*/ 546100 h 5588000"/>
                <a:gd name="connsiteX5" fmla="*/ 3146426 w 6057900"/>
                <a:gd name="connsiteY5" fmla="*/ 0 h 5588000"/>
                <a:gd name="connsiteX6" fmla="*/ 5857874 w 6057900"/>
                <a:gd name="connsiteY6" fmla="*/ 0 h 558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7900" h="5588000">
                  <a:moveTo>
                    <a:pt x="6057900" y="546100"/>
                  </a:moveTo>
                  <a:lnTo>
                    <a:pt x="6057900" y="5588000"/>
                  </a:lnTo>
                  <a:lnTo>
                    <a:pt x="0" y="5588000"/>
                  </a:lnTo>
                  <a:lnTo>
                    <a:pt x="0" y="546100"/>
                  </a:lnTo>
                  <a:lnTo>
                    <a:pt x="2946400" y="546100"/>
                  </a:lnTo>
                  <a:lnTo>
                    <a:pt x="3146426" y="0"/>
                  </a:lnTo>
                  <a:lnTo>
                    <a:pt x="58578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905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421902" y="368300"/>
              <a:ext cx="72000" cy="6057900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409187" y="383722"/>
              <a:ext cx="36000" cy="3096078"/>
            </a:xfrm>
            <a:prstGeom prst="rect">
              <a:avLst/>
            </a:prstGeom>
            <a:solidFill>
              <a:srgbClr val="CAA1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654428" y="223899"/>
            <a:ext cx="4916661" cy="6204934"/>
            <a:chOff x="6676455" y="354528"/>
            <a:chExt cx="4675932" cy="5901128"/>
          </a:xfrm>
        </p:grpSpPr>
        <p:sp>
          <p:nvSpPr>
            <p:cNvPr id="10" name="직사각형 9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295255" y="223899"/>
            <a:ext cx="4916661" cy="6204934"/>
            <a:chOff x="6676455" y="354528"/>
            <a:chExt cx="4675932" cy="590112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1" name="직사각형 30"/>
            <p:cNvSpPr/>
            <p:nvPr/>
          </p:nvSpPr>
          <p:spPr>
            <a:xfrm rot="21540000">
              <a:off x="6676455" y="638629"/>
              <a:ext cx="4617589" cy="5548086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734798" y="533399"/>
              <a:ext cx="4617589" cy="5722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7034349" y="354528"/>
              <a:ext cx="183576" cy="597972"/>
            </a:xfrm>
            <a:custGeom>
              <a:avLst/>
              <a:gdLst>
                <a:gd name="connsiteX0" fmla="*/ 189576 w 379152"/>
                <a:gd name="connsiteY0" fmla="*/ 0 h 1235034"/>
                <a:gd name="connsiteX1" fmla="*/ 379152 w 379152"/>
                <a:gd name="connsiteY1" fmla="*/ 189576 h 1235034"/>
                <a:gd name="connsiteX2" fmla="*/ 379152 w 379152"/>
                <a:gd name="connsiteY2" fmla="*/ 1045458 h 1235034"/>
                <a:gd name="connsiteX3" fmla="*/ 189576 w 379152"/>
                <a:gd name="connsiteY3" fmla="*/ 1235034 h 1235034"/>
                <a:gd name="connsiteX4" fmla="*/ 0 w 379152"/>
                <a:gd name="connsiteY4" fmla="*/ 1045458 h 1235034"/>
                <a:gd name="connsiteX5" fmla="*/ 0 w 379152"/>
                <a:gd name="connsiteY5" fmla="*/ 491878 h 1235034"/>
                <a:gd name="connsiteX6" fmla="*/ 45576 w 379152"/>
                <a:gd name="connsiteY6" fmla="*/ 491878 h 1235034"/>
                <a:gd name="connsiteX7" fmla="*/ 45576 w 379152"/>
                <a:gd name="connsiteY7" fmla="*/ 1025585 h 1235034"/>
                <a:gd name="connsiteX8" fmla="*/ 189576 w 379152"/>
                <a:gd name="connsiteY8" fmla="*/ 1169585 h 1235034"/>
                <a:gd name="connsiteX9" fmla="*/ 333576 w 379152"/>
                <a:gd name="connsiteY9" fmla="*/ 1025585 h 1235034"/>
                <a:gd name="connsiteX10" fmla="*/ 333576 w 379152"/>
                <a:gd name="connsiteY10" fmla="*/ 209448 h 1235034"/>
                <a:gd name="connsiteX11" fmla="*/ 189576 w 379152"/>
                <a:gd name="connsiteY11" fmla="*/ 65448 h 1235034"/>
                <a:gd name="connsiteX12" fmla="*/ 45576 w 379152"/>
                <a:gd name="connsiteY12" fmla="*/ 209448 h 1235034"/>
                <a:gd name="connsiteX13" fmla="*/ 45576 w 379152"/>
                <a:gd name="connsiteY13" fmla="*/ 341477 h 1235034"/>
                <a:gd name="connsiteX14" fmla="*/ 0 w 379152"/>
                <a:gd name="connsiteY14" fmla="*/ 341477 h 1235034"/>
                <a:gd name="connsiteX15" fmla="*/ 0 w 379152"/>
                <a:gd name="connsiteY15" fmla="*/ 189576 h 1235034"/>
                <a:gd name="connsiteX16" fmla="*/ 189576 w 379152"/>
                <a:gd name="connsiteY16" fmla="*/ 0 h 123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9152" h="1235034">
                  <a:moveTo>
                    <a:pt x="189576" y="0"/>
                  </a:moveTo>
                  <a:cubicBezTo>
                    <a:pt x="294276" y="0"/>
                    <a:pt x="379152" y="84876"/>
                    <a:pt x="379152" y="189576"/>
                  </a:cubicBezTo>
                  <a:lnTo>
                    <a:pt x="379152" y="1045458"/>
                  </a:lnTo>
                  <a:cubicBezTo>
                    <a:pt x="379152" y="1150158"/>
                    <a:pt x="294276" y="1235034"/>
                    <a:pt x="189576" y="1235034"/>
                  </a:cubicBezTo>
                  <a:cubicBezTo>
                    <a:pt x="84876" y="1235034"/>
                    <a:pt x="0" y="1150158"/>
                    <a:pt x="0" y="1045458"/>
                  </a:cubicBezTo>
                  <a:lnTo>
                    <a:pt x="0" y="491878"/>
                  </a:lnTo>
                  <a:lnTo>
                    <a:pt x="45576" y="491878"/>
                  </a:lnTo>
                  <a:lnTo>
                    <a:pt x="45576" y="1025585"/>
                  </a:lnTo>
                  <a:cubicBezTo>
                    <a:pt x="45576" y="1105114"/>
                    <a:pt x="110047" y="1169585"/>
                    <a:pt x="189576" y="1169585"/>
                  </a:cubicBezTo>
                  <a:cubicBezTo>
                    <a:pt x="269105" y="1169585"/>
                    <a:pt x="333576" y="1105114"/>
                    <a:pt x="333576" y="1025585"/>
                  </a:cubicBezTo>
                  <a:lnTo>
                    <a:pt x="333576" y="209448"/>
                  </a:lnTo>
                  <a:cubicBezTo>
                    <a:pt x="333576" y="129919"/>
                    <a:pt x="269105" y="65448"/>
                    <a:pt x="189576" y="65448"/>
                  </a:cubicBezTo>
                  <a:cubicBezTo>
                    <a:pt x="110047" y="65448"/>
                    <a:pt x="45576" y="129919"/>
                    <a:pt x="45576" y="209448"/>
                  </a:cubicBezTo>
                  <a:lnTo>
                    <a:pt x="45576" y="341477"/>
                  </a:lnTo>
                  <a:lnTo>
                    <a:pt x="0" y="341477"/>
                  </a:lnTo>
                  <a:lnTo>
                    <a:pt x="0" y="189576"/>
                  </a:lnTo>
                  <a:cubicBezTo>
                    <a:pt x="0" y="84876"/>
                    <a:pt x="84876" y="0"/>
                    <a:pt x="189576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 rot="5400000">
            <a:off x="270169" y="1639327"/>
            <a:ext cx="1128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89956" y="1064225"/>
            <a:ext cx="4021294" cy="36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849" y="1341523"/>
            <a:ext cx="4023709" cy="362743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509" y="1378969"/>
            <a:ext cx="4635500" cy="344779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447317" y="5077612"/>
            <a:ext cx="251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메가맨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더 파워배틀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모작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11353" y="1064225"/>
            <a:ext cx="48489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 환경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Python 3.0, </a:t>
            </a:r>
            <a:r>
              <a:rPr lang="en-US" altLang="ko-KR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PyGame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제작기간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2016/10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월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~ 2016/12</a:t>
            </a:r>
            <a:r>
              <a:rPr lang="ko-KR" altLang="en-US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월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제작인원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장르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횡 스크롤 아케이드 게임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 구현 내용</a:t>
            </a:r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스프라이트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이미지를 사용한 리소스 작업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몬스터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패턴 등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6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 내용 및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느낀점</a:t>
            </a:r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플레이어를 컨트롤해서 적 캐릭터를 쓰러뜨리는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파이썬을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사용해서 만든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첫번째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게임입니다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적 캐릭터 및 플레이어 캐릭터의 공격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스킬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이동을 상태 다이어그램을 통해 처음으로 구현한 게임이기도 합니다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게임을 만들면서 캐릭터의 상태를 다이어그램을 그리고 코드를 짜면 좀더 효율적이고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쉽게 짤 수 있다는 것을 </a:t>
            </a:r>
            <a:r>
              <a:rPr lang="ko-KR" altLang="en-US" sz="1400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느꼇습니다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또한 나중에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기본이 되는 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FSM</a:t>
            </a:r>
            <a:r>
              <a:rPr lang="ko-KR" altLang="en-US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배울 때도 도움이 되었습니다</a:t>
            </a:r>
            <a:r>
              <a:rPr lang="en-US" altLang="ko-KR" sz="1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1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9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765</Words>
  <Application>Microsoft Office PowerPoint</Application>
  <PresentationFormat>와이드스크린</PresentationFormat>
  <Paragraphs>97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Aharoni</vt:lpstr>
      <vt:lpstr>맑은 고딕</vt:lpstr>
      <vt:lpstr>나눔스퀘어라운드 Bold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nhjung</cp:lastModifiedBy>
  <cp:revision>109</cp:revision>
  <dcterms:created xsi:type="dcterms:W3CDTF">2017-04-28T07:42:30Z</dcterms:created>
  <dcterms:modified xsi:type="dcterms:W3CDTF">2018-10-24T05:45:42Z</dcterms:modified>
</cp:coreProperties>
</file>

<file path=docProps/thumbnail.jpeg>
</file>